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90615-5F66-4985-8839-106325119EA1}" v="15" dt="2023-12-13T22:31:06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o hefney" userId="85e3bab914ced06b" providerId="LiveId" clId="{8D190615-5F66-4985-8839-106325119EA1}"/>
    <pc:docChg chg="undo custSel addSld delSld modSld">
      <pc:chgData name="abdo hefney" userId="85e3bab914ced06b" providerId="LiveId" clId="{8D190615-5F66-4985-8839-106325119EA1}" dt="2023-12-13T22:34:03.055" v="111" actId="1076"/>
      <pc:docMkLst>
        <pc:docMk/>
      </pc:docMkLst>
      <pc:sldChg chg="addSp modSp modTransition modAnim">
        <pc:chgData name="abdo hefney" userId="85e3bab914ced06b" providerId="LiveId" clId="{8D190615-5F66-4985-8839-106325119EA1}" dt="2023-12-13T21:56:39.314" v="27"/>
        <pc:sldMkLst>
          <pc:docMk/>
          <pc:sldMk cId="1361330392" sldId="257"/>
        </pc:sldMkLst>
        <pc:picChg chg="add">
          <ac:chgData name="abdo hefney" userId="85e3bab914ced06b" providerId="LiveId" clId="{8D190615-5F66-4985-8839-106325119EA1}" dt="2023-12-13T21:56:39.314" v="27"/>
          <ac:picMkLst>
            <pc:docMk/>
            <pc:sldMk cId="1361330392" sldId="257"/>
            <ac:picMk id="18" creationId="{210F9738-DC61-5D5B-2BD3-AB6F5F855A00}"/>
          </ac:picMkLst>
        </pc:picChg>
        <pc:picChg chg="mod">
          <ac:chgData name="abdo hefney" userId="85e3bab914ced06b" providerId="LiveId" clId="{8D190615-5F66-4985-8839-106325119EA1}" dt="2023-12-13T21:56:39.314" v="27"/>
          <ac:picMkLst>
            <pc:docMk/>
            <pc:sldMk cId="1361330392" sldId="257"/>
            <ac:picMk id="19" creationId="{FD92C204-E98A-9FAE-936A-F9022DEDFF69}"/>
          </ac:picMkLst>
        </pc:picChg>
      </pc:sldChg>
      <pc:sldChg chg="addSp delSp modSp mod modTransition modAnim">
        <pc:chgData name="abdo hefney" userId="85e3bab914ced06b" providerId="LiveId" clId="{8D190615-5F66-4985-8839-106325119EA1}" dt="2023-12-13T21:57:05.861" v="34" actId="26606"/>
        <pc:sldMkLst>
          <pc:docMk/>
          <pc:sldMk cId="3582696540" sldId="258"/>
        </pc:sldMkLst>
        <pc:spChg chg="mo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2" creationId="{F679079F-BE64-2C6D-413B-9D982358EB15}"/>
          </ac:spMkLst>
        </pc:spChg>
        <pc:spChg chg="mo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4" creationId="{A6FD8C44-FC77-C5EA-EA05-EE5EF847003D}"/>
          </ac:spMkLst>
        </pc:spChg>
        <pc:spChg chg="add del mod">
          <ac:chgData name="abdo hefney" userId="85e3bab914ced06b" providerId="LiveId" clId="{8D190615-5F66-4985-8839-106325119EA1}" dt="2023-12-13T21:55:54.362" v="1" actId="21"/>
          <ac:spMkLst>
            <pc:docMk/>
            <pc:sldMk cId="3582696540" sldId="258"/>
            <ac:spMk id="21" creationId="{AA48AFEA-732D-B514-7E3E-2DFAF50A7A6C}"/>
          </ac:spMkLst>
        </pc:spChg>
        <pc:spChg chg="add del mod">
          <ac:chgData name="abdo hefney" userId="85e3bab914ced06b" providerId="LiveId" clId="{8D190615-5F66-4985-8839-106325119EA1}" dt="2023-12-13T21:56:38.607" v="25" actId="478"/>
          <ac:spMkLst>
            <pc:docMk/>
            <pc:sldMk cId="3582696540" sldId="258"/>
            <ac:spMk id="25" creationId="{32EBA519-4778-DA91-98C3-C6C48070C3FB}"/>
          </ac:spMkLst>
        </pc:spChg>
        <pc:spChg chg="add del mod">
          <ac:chgData name="abdo hefney" userId="85e3bab914ced06b" providerId="LiveId" clId="{8D190615-5F66-4985-8839-106325119EA1}" dt="2023-12-13T21:56:57.003" v="29" actId="22"/>
          <ac:spMkLst>
            <pc:docMk/>
            <pc:sldMk cId="3582696540" sldId="258"/>
            <ac:spMk id="29" creationId="{E88BA5C8-2CE3-1058-6E4A-1E6AD8B7933F}"/>
          </ac:spMkLst>
        </pc:spChg>
        <pc:spChg chg="add del">
          <ac:chgData name="abdo hefney" userId="85e3bab914ced06b" providerId="LiveId" clId="{8D190615-5F66-4985-8839-106325119EA1}" dt="2023-12-13T21:57:04.621" v="31" actId="26606"/>
          <ac:spMkLst>
            <pc:docMk/>
            <pc:sldMk cId="3582696540" sldId="258"/>
            <ac:spMk id="36" creationId="{B2580D06-6FE4-4119-8751-FC50CB22296C}"/>
          </ac:spMkLst>
        </pc:spChg>
        <pc:spChg chg="add del">
          <ac:chgData name="abdo hefney" userId="85e3bab914ced06b" providerId="LiveId" clId="{8D190615-5F66-4985-8839-106325119EA1}" dt="2023-12-13T21:57:05.861" v="33" actId="26606"/>
          <ac:spMkLst>
            <pc:docMk/>
            <pc:sldMk cId="3582696540" sldId="258"/>
            <ac:spMk id="38" creationId="{BE8D5989-5D49-41EE-9681-9A5AB28BFC2C}"/>
          </ac:spMkLst>
        </pc:spChg>
        <pc:spChg chg="add">
          <ac:chgData name="abdo hefney" userId="85e3bab914ced06b" providerId="LiveId" clId="{8D190615-5F66-4985-8839-106325119EA1}" dt="2023-12-13T21:57:05.861" v="34" actId="26606"/>
          <ac:spMkLst>
            <pc:docMk/>
            <pc:sldMk cId="3582696540" sldId="258"/>
            <ac:spMk id="40" creationId="{BE8D5989-5D49-41EE-9681-9A5AB28BFC2C}"/>
          </ac:spMkLst>
        </pc:spChg>
        <pc:picChg chg="add del">
          <ac:chgData name="abdo hefney" userId="85e3bab914ced06b" providerId="LiveId" clId="{8D190615-5F66-4985-8839-106325119EA1}" dt="2023-12-13T21:56:55.258" v="28" actId="478"/>
          <ac:picMkLst>
            <pc:docMk/>
            <pc:sldMk cId="3582696540" sldId="258"/>
            <ac:picMk id="6" creationId="{9FCD32DB-2B50-F700-6A25-E99A7140C3E7}"/>
          </ac:picMkLst>
        </pc:picChg>
        <pc:picChg chg="mod">
          <ac:chgData name="abdo hefney" userId="85e3bab914ced06b" providerId="LiveId" clId="{8D190615-5F66-4985-8839-106325119EA1}" dt="2023-12-13T21:56:39.314" v="26"/>
          <ac:picMkLst>
            <pc:docMk/>
            <pc:sldMk cId="3582696540" sldId="258"/>
            <ac:picMk id="10" creationId="{18F5253B-43DC-CE1D-24AC-667B96D7E5CC}"/>
          </ac:picMkLst>
        </pc:picChg>
        <pc:picChg chg="del mod">
          <ac:chgData name="abdo hefney" userId="85e3bab914ced06b" providerId="LiveId" clId="{8D190615-5F66-4985-8839-106325119EA1}" dt="2023-12-13T21:55:53.891" v="0"/>
          <ac:picMkLst>
            <pc:docMk/>
            <pc:sldMk cId="3582696540" sldId="258"/>
            <ac:picMk id="22" creationId="{EFA84C27-1DFD-25E1-D9F5-4CD8F806BF0E}"/>
          </ac:picMkLst>
        </pc:picChg>
        <pc:picChg chg="add del mod">
          <ac:chgData name="abdo hefney" userId="85e3bab914ced06b" providerId="LiveId" clId="{8D190615-5F66-4985-8839-106325119EA1}" dt="2023-12-13T21:56:10.107" v="5"/>
          <ac:picMkLst>
            <pc:docMk/>
            <pc:sldMk cId="3582696540" sldId="258"/>
            <ac:picMk id="23" creationId="{C4A2E5F4-673A-C2AB-F170-9D7DB12639FA}"/>
          </ac:picMkLst>
        </pc:picChg>
        <pc:picChg chg="add del mod">
          <ac:chgData name="abdo hefney" userId="85e3bab914ced06b" providerId="LiveId" clId="{8D190615-5F66-4985-8839-106325119EA1}" dt="2023-12-13T21:56:37.113" v="20" actId="22"/>
          <ac:picMkLst>
            <pc:docMk/>
            <pc:sldMk cId="3582696540" sldId="258"/>
            <ac:picMk id="27" creationId="{57F59A3B-02B7-2AEA-DCF2-F7AB00F9DE4D}"/>
          </ac:picMkLst>
        </pc:picChg>
        <pc:picChg chg="add mod ord">
          <ac:chgData name="abdo hefney" userId="85e3bab914ced06b" providerId="LiveId" clId="{8D190615-5F66-4985-8839-106325119EA1}" dt="2023-12-13T21:57:05.861" v="34" actId="26606"/>
          <ac:picMkLst>
            <pc:docMk/>
            <pc:sldMk cId="3582696540" sldId="258"/>
            <ac:picMk id="31" creationId="{879BFA49-1E53-5CE5-3BA7-C54423FC3935}"/>
          </ac:picMkLst>
        </pc:picChg>
      </pc:sldChg>
      <pc:sldChg chg="addSp delSp modSp mod">
        <pc:chgData name="abdo hefney" userId="85e3bab914ced06b" providerId="LiveId" clId="{8D190615-5F66-4985-8839-106325119EA1}" dt="2023-12-13T21:57:31.452" v="37" actId="26606"/>
        <pc:sldMkLst>
          <pc:docMk/>
          <pc:sldMk cId="4239319280" sldId="260"/>
        </pc:sldMkLst>
        <pc:spChg chg="mo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2" creationId="{481FCFF3-75AD-1CDC-099F-0E8A22F66A92}"/>
          </ac:spMkLst>
        </pc:spChg>
        <pc:spChg chg="mo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3" creationId="{3F40957B-ECA7-4259-48F2-9967BBC590F3}"/>
          </ac:spMkLst>
        </pc:spChg>
        <pc:spChg chg="add">
          <ac:chgData name="abdo hefney" userId="85e3bab914ced06b" providerId="LiveId" clId="{8D190615-5F66-4985-8839-106325119EA1}" dt="2023-12-13T21:57:31.452" v="37" actId="26606"/>
          <ac:spMkLst>
            <pc:docMk/>
            <pc:sldMk cId="4239319280" sldId="260"/>
            <ac:spMk id="23" creationId="{578F8F34-BF99-476E-86C4-4B4576C7577A}"/>
          </ac:spMkLst>
        </pc:spChg>
        <pc:picChg chg="del">
          <ac:chgData name="abdo hefney" userId="85e3bab914ced06b" providerId="LiveId" clId="{8D190615-5F66-4985-8839-106325119EA1}" dt="2023-12-13T21:57:27.980" v="35" actId="478"/>
          <ac:picMkLst>
            <pc:docMk/>
            <pc:sldMk cId="4239319280" sldId="260"/>
            <ac:picMk id="6" creationId="{0F9CE394-542F-E084-74F7-1FEFE76F3D4C}"/>
          </ac:picMkLst>
        </pc:picChg>
        <pc:picChg chg="add mod ord">
          <ac:chgData name="abdo hefney" userId="85e3bab914ced06b" providerId="LiveId" clId="{8D190615-5F66-4985-8839-106325119EA1}" dt="2023-12-13T21:57:31.452" v="37" actId="26606"/>
          <ac:picMkLst>
            <pc:docMk/>
            <pc:sldMk cId="4239319280" sldId="260"/>
            <ac:picMk id="9" creationId="{C6833007-59F7-2FF4-ACBA-97D1127C24C7}"/>
          </ac:picMkLst>
        </pc:picChg>
      </pc:sldChg>
      <pc:sldChg chg="addSp delSp modSp mod">
        <pc:chgData name="abdo hefney" userId="85e3bab914ced06b" providerId="LiveId" clId="{8D190615-5F66-4985-8839-106325119EA1}" dt="2023-12-13T21:58:10.514" v="41" actId="26606"/>
        <pc:sldMkLst>
          <pc:docMk/>
          <pc:sldMk cId="2950066829" sldId="261"/>
        </pc:sldMkLst>
        <pc:spChg chg="add">
          <ac:chgData name="abdo hefney" userId="85e3bab914ced06b" providerId="LiveId" clId="{8D190615-5F66-4985-8839-106325119EA1}" dt="2023-12-13T21:58:10.514" v="41" actId="26606"/>
          <ac:spMkLst>
            <pc:docMk/>
            <pc:sldMk cId="2950066829" sldId="261"/>
            <ac:spMk id="14" creationId="{B2580D06-6FE4-4119-8751-FC50CB22296C}"/>
          </ac:spMkLst>
        </pc:spChg>
        <pc:picChg chg="del">
          <ac:chgData name="abdo hefney" userId="85e3bab914ced06b" providerId="LiveId" clId="{8D190615-5F66-4985-8839-106325119EA1}" dt="2023-12-13T21:57:37.552" v="38" actId="21"/>
          <ac:picMkLst>
            <pc:docMk/>
            <pc:sldMk cId="2950066829" sldId="261"/>
            <ac:picMk id="5" creationId="{91427788-44BC-EE99-B45B-54834D08467F}"/>
          </ac:picMkLst>
        </pc:picChg>
        <pc:picChg chg="add mod ord">
          <ac:chgData name="abdo hefney" userId="85e3bab914ced06b" providerId="LiveId" clId="{8D190615-5F66-4985-8839-106325119EA1}" dt="2023-12-13T21:58:10.514" v="41" actId="26606"/>
          <ac:picMkLst>
            <pc:docMk/>
            <pc:sldMk cId="2950066829" sldId="261"/>
            <ac:picMk id="6" creationId="{A43D6AC8-C8A4-C447-C7C8-F8D205A30695}"/>
          </ac:picMkLst>
        </pc:picChg>
      </pc:sldChg>
      <pc:sldChg chg="modSp mod">
        <pc:chgData name="abdo hefney" userId="85e3bab914ced06b" providerId="LiveId" clId="{8D190615-5F66-4985-8839-106325119EA1}" dt="2023-12-13T21:58:39.994" v="51" actId="20577"/>
        <pc:sldMkLst>
          <pc:docMk/>
          <pc:sldMk cId="1031629456" sldId="263"/>
        </pc:sldMkLst>
        <pc:spChg chg="mod">
          <ac:chgData name="abdo hefney" userId="85e3bab914ced06b" providerId="LiveId" clId="{8D190615-5F66-4985-8839-106325119EA1}" dt="2023-12-13T21:58:39.994" v="51" actId="20577"/>
          <ac:spMkLst>
            <pc:docMk/>
            <pc:sldMk cId="1031629456" sldId="263"/>
            <ac:spMk id="2063" creationId="{4B619E2F-7682-403B-9AEB-E32B1087CE74}"/>
          </ac:spMkLst>
        </pc:spChg>
      </pc:sldChg>
      <pc:sldChg chg="addSp delSp modSp mod">
        <pc:chgData name="abdo hefney" userId="85e3bab914ced06b" providerId="LiveId" clId="{8D190615-5F66-4985-8839-106325119EA1}" dt="2023-12-13T21:59:26.099" v="54" actId="26606"/>
        <pc:sldMkLst>
          <pc:docMk/>
          <pc:sldMk cId="2260774812" sldId="265"/>
        </pc:sldMkLst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0" creationId="{9F422342-7AC9-4223-85E5-22A9760D5D6F}"/>
          </ac:spMkLst>
        </pc:spChg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2" creationId="{64ADA0D0-1AB0-408C-B918-0F3560966EED}"/>
          </ac:spMkLst>
        </pc:spChg>
        <pc:spChg chg="mod">
          <ac:chgData name="abdo hefney" userId="85e3bab914ced06b" providerId="LiveId" clId="{8D190615-5F66-4985-8839-106325119EA1}" dt="2023-12-13T21:59:26.099" v="54" actId="26606"/>
          <ac:spMkLst>
            <pc:docMk/>
            <pc:sldMk cId="2260774812" sldId="265"/>
            <ac:spMk id="14" creationId="{80F305E9-AE7B-46C7-A36C-F5B9B8A08938}"/>
          </ac:spMkLst>
        </pc:spChg>
        <pc:picChg chg="del">
          <ac:chgData name="abdo hefney" userId="85e3bab914ced06b" providerId="LiveId" clId="{8D190615-5F66-4985-8839-106325119EA1}" dt="2023-12-13T21:59:01.808" v="52" actId="21"/>
          <ac:picMkLst>
            <pc:docMk/>
            <pc:sldMk cId="2260774812" sldId="265"/>
            <ac:picMk id="5" creationId="{86C6959B-0572-08AE-C567-18BF8AC0358B}"/>
          </ac:picMkLst>
        </pc:picChg>
        <pc:picChg chg="add mod ord">
          <ac:chgData name="abdo hefney" userId="85e3bab914ced06b" providerId="LiveId" clId="{8D190615-5F66-4985-8839-106325119EA1}" dt="2023-12-13T21:59:26.099" v="54" actId="26606"/>
          <ac:picMkLst>
            <pc:docMk/>
            <pc:sldMk cId="2260774812" sldId="265"/>
            <ac:picMk id="6" creationId="{5CF34508-021C-3C54-1312-1DA8493A28CA}"/>
          </ac:picMkLst>
        </pc:picChg>
      </pc:sldChg>
      <pc:sldChg chg="addSp delSp modSp mod">
        <pc:chgData name="abdo hefney" userId="85e3bab914ced06b" providerId="LiveId" clId="{8D190615-5F66-4985-8839-106325119EA1}" dt="2023-12-13T22:00:04.631" v="59" actId="26606"/>
        <pc:sldMkLst>
          <pc:docMk/>
          <pc:sldMk cId="3025436631" sldId="266"/>
        </pc:sldMkLst>
        <pc:spChg chg="mod">
          <ac:chgData name="abdo hefney" userId="85e3bab914ced06b" providerId="LiveId" clId="{8D190615-5F66-4985-8839-106325119EA1}" dt="2023-12-13T22:00:04.631" v="59" actId="26606"/>
          <ac:spMkLst>
            <pc:docMk/>
            <pc:sldMk cId="3025436631" sldId="266"/>
            <ac:spMk id="2" creationId="{A7EDEC54-8F93-47C9-2A86-5C79381E95B5}"/>
          </ac:spMkLst>
        </pc:spChg>
        <pc:spChg chg="mod">
          <ac:chgData name="abdo hefney" userId="85e3bab914ced06b" providerId="LiveId" clId="{8D190615-5F66-4985-8839-106325119EA1}" dt="2023-12-13T22:00:04.631" v="59" actId="26606"/>
          <ac:spMkLst>
            <pc:docMk/>
            <pc:sldMk cId="3025436631" sldId="266"/>
            <ac:spMk id="3" creationId="{40DDB436-48D1-300B-5EA1-24E086CD7B44}"/>
          </ac:spMkLst>
        </pc:spChg>
        <pc:picChg chg="del">
          <ac:chgData name="abdo hefney" userId="85e3bab914ced06b" providerId="LiveId" clId="{8D190615-5F66-4985-8839-106325119EA1}" dt="2023-12-13T21:59:31.016" v="55" actId="21"/>
          <ac:picMkLst>
            <pc:docMk/>
            <pc:sldMk cId="3025436631" sldId="266"/>
            <ac:picMk id="5" creationId="{36AD762A-1A56-6895-A387-59A55A52AD1E}"/>
          </ac:picMkLst>
        </pc:picChg>
        <pc:picChg chg="add mod ord">
          <ac:chgData name="abdo hefney" userId="85e3bab914ced06b" providerId="LiveId" clId="{8D190615-5F66-4985-8839-106325119EA1}" dt="2023-12-13T22:00:04.631" v="59" actId="26606"/>
          <ac:picMkLst>
            <pc:docMk/>
            <pc:sldMk cId="3025436631" sldId="266"/>
            <ac:picMk id="6" creationId="{0871E0B1-E9A9-5B7E-1F5A-582F4819F11D}"/>
          </ac:picMkLst>
        </pc:picChg>
      </pc:sldChg>
      <pc:sldChg chg="addSp delSp modSp mod delAnim modAnim">
        <pc:chgData name="abdo hefney" userId="85e3bab914ced06b" providerId="LiveId" clId="{8D190615-5F66-4985-8839-106325119EA1}" dt="2023-12-13T22:09:28.106" v="63" actId="27614"/>
        <pc:sldMkLst>
          <pc:docMk/>
          <pc:sldMk cId="3515609447" sldId="267"/>
        </pc:sldMkLst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2" creationId="{4600C963-C714-179B-A658-786F24058D24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8" creationId="{4B619E2F-7682-403B-9AEB-E32B1087CE74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0" creationId="{9F422342-7AC9-4223-85E5-22A9760D5D6F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2" creationId="{64ADA0D0-1AB0-408C-B918-0F3560966EED}"/>
          </ac:spMkLst>
        </pc:spChg>
        <pc:spChg chg="mod">
          <ac:chgData name="abdo hefney" userId="85e3bab914ced06b" providerId="LiveId" clId="{8D190615-5F66-4985-8839-106325119EA1}" dt="2023-12-13T22:09:23.613" v="62" actId="26606"/>
          <ac:spMkLst>
            <pc:docMk/>
            <pc:sldMk cId="3515609447" sldId="267"/>
            <ac:spMk id="14" creationId="{80F305E9-AE7B-46C7-A36C-F5B9B8A08938}"/>
          </ac:spMkLst>
        </pc:spChg>
        <pc:picChg chg="add mod ord">
          <ac:chgData name="abdo hefney" userId="85e3bab914ced06b" providerId="LiveId" clId="{8D190615-5F66-4985-8839-106325119EA1}" dt="2023-12-13T22:09:28.106" v="63" actId="27614"/>
          <ac:picMkLst>
            <pc:docMk/>
            <pc:sldMk cId="3515609447" sldId="267"/>
            <ac:picMk id="3" creationId="{347DC887-7C51-9331-AFF5-3EDB3076CF1F}"/>
          </ac:picMkLst>
        </pc:picChg>
        <pc:picChg chg="del">
          <ac:chgData name="abdo hefney" userId="85e3bab914ced06b" providerId="LiveId" clId="{8D190615-5F66-4985-8839-106325119EA1}" dt="2023-12-13T22:01:47.366" v="60" actId="21"/>
          <ac:picMkLst>
            <pc:docMk/>
            <pc:sldMk cId="3515609447" sldId="267"/>
            <ac:picMk id="6" creationId="{DE7A705A-0A6D-131F-5648-97ADF7433936}"/>
          </ac:picMkLst>
        </pc:picChg>
      </pc:sldChg>
      <pc:sldChg chg="addSp delSp modSp mod">
        <pc:chgData name="abdo hefney" userId="85e3bab914ced06b" providerId="LiveId" clId="{8D190615-5F66-4985-8839-106325119EA1}" dt="2023-12-13T22:13:53.326" v="66" actId="1076"/>
        <pc:sldMkLst>
          <pc:docMk/>
          <pc:sldMk cId="2435600473" sldId="268"/>
        </pc:sldMkLst>
        <pc:picChg chg="add mod">
          <ac:chgData name="abdo hefney" userId="85e3bab914ced06b" providerId="LiveId" clId="{8D190615-5F66-4985-8839-106325119EA1}" dt="2023-12-13T22:13:53.326" v="66" actId="1076"/>
          <ac:picMkLst>
            <pc:docMk/>
            <pc:sldMk cId="2435600473" sldId="268"/>
            <ac:picMk id="5" creationId="{F5E8C481-C459-FE87-05C1-F72DA9E9DDC4}"/>
          </ac:picMkLst>
        </pc:picChg>
        <pc:picChg chg="del">
          <ac:chgData name="abdo hefney" userId="85e3bab914ced06b" providerId="LiveId" clId="{8D190615-5F66-4985-8839-106325119EA1}" dt="2023-12-13T22:13:49.277" v="65" actId="21"/>
          <ac:picMkLst>
            <pc:docMk/>
            <pc:sldMk cId="2435600473" sldId="268"/>
            <ac:picMk id="13" creationId="{C9DD61C0-1DF4-51A0-AF92-82C9BAD35FC2}"/>
          </ac:picMkLst>
        </pc:picChg>
      </pc:sldChg>
      <pc:sldChg chg="addSp delSp modSp mod">
        <pc:chgData name="abdo hefney" userId="85e3bab914ced06b" providerId="LiveId" clId="{8D190615-5F66-4985-8839-106325119EA1}" dt="2023-12-13T22:14:50.175" v="77" actId="26606"/>
        <pc:sldMkLst>
          <pc:docMk/>
          <pc:sldMk cId="75983245" sldId="269"/>
        </pc:sldMkLst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2" creationId="{ADA3CE7C-3E4F-D78B-F28D-5376FBD16A7F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3" creationId="{7FE3A120-C942-9449-D288-D164BAB4A44B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2" creationId="{19625D53-AF20-4FA5-A107-0467640F0DE9}"/>
          </ac:spMkLst>
        </pc:spChg>
        <pc:spChg chg="mo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4" creationId="{BB936915-9740-4DE1-9465-4DC7FD64274F}"/>
          </ac:spMkLst>
        </pc:spChg>
        <pc:spChg chg="add">
          <ac:chgData name="abdo hefney" userId="85e3bab914ced06b" providerId="LiveId" clId="{8D190615-5F66-4985-8839-106325119EA1}" dt="2023-12-13T22:14:50.175" v="77" actId="26606"/>
          <ac:spMkLst>
            <pc:docMk/>
            <pc:sldMk cId="75983245" sldId="269"/>
            <ac:spMk id="19" creationId="{BE8D5989-5D49-41EE-9681-9A5AB28BFC2C}"/>
          </ac:spMkLst>
        </pc:spChg>
        <pc:picChg chg="del">
          <ac:chgData name="abdo hefney" userId="85e3bab914ced06b" providerId="LiveId" clId="{8D190615-5F66-4985-8839-106325119EA1}" dt="2023-12-13T22:14:41.545" v="75" actId="21"/>
          <ac:picMkLst>
            <pc:docMk/>
            <pc:sldMk cId="75983245" sldId="269"/>
            <ac:picMk id="5" creationId="{FE16919B-0BCB-AC3F-5BF1-99FAC16CB9C0}"/>
          </ac:picMkLst>
        </pc:picChg>
        <pc:picChg chg="add del mod">
          <ac:chgData name="abdo hefney" userId="85e3bab914ced06b" providerId="LiveId" clId="{8D190615-5F66-4985-8839-106325119EA1}" dt="2023-12-13T22:14:28.776" v="73" actId="21"/>
          <ac:picMkLst>
            <pc:docMk/>
            <pc:sldMk cId="75983245" sldId="269"/>
            <ac:picMk id="6" creationId="{87BB07D5-085C-0BA4-F9E6-FF24DED06C45}"/>
          </ac:picMkLst>
        </pc:picChg>
        <pc:picChg chg="add mod ord">
          <ac:chgData name="abdo hefney" userId="85e3bab914ced06b" providerId="LiveId" clId="{8D190615-5F66-4985-8839-106325119EA1}" dt="2023-12-13T22:14:50.175" v="77" actId="26606"/>
          <ac:picMkLst>
            <pc:docMk/>
            <pc:sldMk cId="75983245" sldId="269"/>
            <ac:picMk id="8" creationId="{2804A71A-9D06-11CB-576C-8986EF55A587}"/>
          </ac:picMkLst>
        </pc:picChg>
      </pc:sldChg>
      <pc:sldChg chg="addSp delSp modSp add del mod">
        <pc:chgData name="abdo hefney" userId="85e3bab914ced06b" providerId="LiveId" clId="{8D190615-5F66-4985-8839-106325119EA1}" dt="2023-12-13T22:30:56.563" v="92"/>
        <pc:sldMkLst>
          <pc:docMk/>
          <pc:sldMk cId="61408869" sldId="270"/>
        </pc:sldMkLst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0" creationId="{9F422342-7AC9-4223-85E5-22A9760D5D6F}"/>
          </ac:spMkLst>
        </pc:spChg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1" creationId="{64ADA0D0-1AB0-408C-B918-0F3560966EED}"/>
          </ac:spMkLst>
        </pc:spChg>
        <pc:spChg chg="mod">
          <ac:chgData name="abdo hefney" userId="85e3bab914ced06b" providerId="LiveId" clId="{8D190615-5F66-4985-8839-106325119EA1}" dt="2023-12-13T22:15:08.778" v="83" actId="26606"/>
          <ac:spMkLst>
            <pc:docMk/>
            <pc:sldMk cId="61408869" sldId="270"/>
            <ac:spMk id="22" creationId="{80F305E9-AE7B-46C7-A36C-F5B9B8A08938}"/>
          </ac:spMkLst>
        </pc:spChg>
        <pc:picChg chg="add del mod">
          <ac:chgData name="abdo hefney" userId="85e3bab914ced06b" providerId="LiveId" clId="{8D190615-5F66-4985-8839-106325119EA1}" dt="2023-12-13T22:14:59.992" v="79"/>
          <ac:picMkLst>
            <pc:docMk/>
            <pc:sldMk cId="61408869" sldId="270"/>
            <ac:picMk id="4" creationId="{8B4B5C7E-86B3-B61F-1533-43E3C3CB4C37}"/>
          </ac:picMkLst>
        </pc:picChg>
        <pc:picChg chg="add del">
          <ac:chgData name="abdo hefney" userId="85e3bab914ced06b" providerId="LiveId" clId="{8D190615-5F66-4985-8839-106325119EA1}" dt="2023-12-13T22:30:56.248" v="91" actId="478"/>
          <ac:picMkLst>
            <pc:docMk/>
            <pc:sldMk cId="61408869" sldId="270"/>
            <ac:picMk id="5" creationId="{AFF4E5E5-6533-4BA6-23C9-1A5F4E697FF5}"/>
          </ac:picMkLst>
        </pc:picChg>
        <pc:picChg chg="add del mod ord">
          <ac:chgData name="abdo hefney" userId="85e3bab914ced06b" providerId="LiveId" clId="{8D190615-5F66-4985-8839-106325119EA1}" dt="2023-12-13T22:15:09.315" v="84"/>
          <ac:picMkLst>
            <pc:docMk/>
            <pc:sldMk cId="61408869" sldId="270"/>
            <ac:picMk id="6" creationId="{844644F2-3B35-A9D2-159C-6668FF46C664}"/>
          </ac:picMkLst>
        </pc:picChg>
        <pc:picChg chg="add mod">
          <ac:chgData name="abdo hefney" userId="85e3bab914ced06b" providerId="LiveId" clId="{8D190615-5F66-4985-8839-106325119EA1}" dt="2023-12-13T22:30:56.563" v="92"/>
          <ac:picMkLst>
            <pc:docMk/>
            <pc:sldMk cId="61408869" sldId="270"/>
            <ac:picMk id="7" creationId="{39CE8972-DBF1-F5C9-3C5E-C0531995BC4F}"/>
          </ac:picMkLst>
        </pc:picChg>
      </pc:sldChg>
      <pc:sldChg chg="addSp delSp modSp mod">
        <pc:chgData name="abdo hefney" userId="85e3bab914ced06b" providerId="LiveId" clId="{8D190615-5F66-4985-8839-106325119EA1}" dt="2023-12-13T22:30:59.899" v="94"/>
        <pc:sldMkLst>
          <pc:docMk/>
          <pc:sldMk cId="3779876180" sldId="272"/>
        </pc:sldMkLst>
        <pc:picChg chg="add mod">
          <ac:chgData name="abdo hefney" userId="85e3bab914ced06b" providerId="LiveId" clId="{8D190615-5F66-4985-8839-106325119EA1}" dt="2023-12-13T22:30:59.899" v="94"/>
          <ac:picMkLst>
            <pc:docMk/>
            <pc:sldMk cId="3779876180" sldId="272"/>
            <ac:picMk id="4" creationId="{89EE01A4-400B-05D4-A530-75BD5013055E}"/>
          </ac:picMkLst>
        </pc:picChg>
        <pc:picChg chg="del">
          <ac:chgData name="abdo hefney" userId="85e3bab914ced06b" providerId="LiveId" clId="{8D190615-5F66-4985-8839-106325119EA1}" dt="2023-12-13T22:30:59.582" v="93" actId="478"/>
          <ac:picMkLst>
            <pc:docMk/>
            <pc:sldMk cId="3779876180" sldId="272"/>
            <ac:picMk id="5" creationId="{AFF4E5E5-6533-4BA6-23C9-1A5F4E697FF5}"/>
          </ac:picMkLst>
        </pc:picChg>
      </pc:sldChg>
      <pc:sldChg chg="addSp delSp modSp mod">
        <pc:chgData name="abdo hefney" userId="85e3bab914ced06b" providerId="LiveId" clId="{8D190615-5F66-4985-8839-106325119EA1}" dt="2023-12-13T22:30:37.272" v="88" actId="26606"/>
        <pc:sldMkLst>
          <pc:docMk/>
          <pc:sldMk cId="25575583" sldId="273"/>
        </pc:sldMkLst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2" creationId="{6A9DA394-5E77-A7D6-3145-F7514F26C2F7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3" creationId="{3E5751B9-A461-35F1-0216-65E4708F470C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6" creationId="{BE8D5989-5D49-41EE-9681-9A5AB28BFC2C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7" creationId="{A60C28C0-EFDC-4047-81BA-16DBA9A9132E}"/>
          </ac:spMkLst>
        </pc:spChg>
        <pc:spChg chg="mod">
          <ac:chgData name="abdo hefney" userId="85e3bab914ced06b" providerId="LiveId" clId="{8D190615-5F66-4985-8839-106325119EA1}" dt="2023-12-13T22:30:37.272" v="88" actId="26606"/>
          <ac:spMkLst>
            <pc:docMk/>
            <pc:sldMk cId="25575583" sldId="273"/>
            <ac:spMk id="18" creationId="{6D4D1CD5-79A4-491C-85F0-0EE21E8849CB}"/>
          </ac:spMkLst>
        </pc:spChg>
        <pc:picChg chg="del">
          <ac:chgData name="abdo hefney" userId="85e3bab914ced06b" providerId="LiveId" clId="{8D190615-5F66-4985-8839-106325119EA1}" dt="2023-12-13T22:30:35.487" v="86" actId="478"/>
          <ac:picMkLst>
            <pc:docMk/>
            <pc:sldMk cId="25575583" sldId="273"/>
            <ac:picMk id="5" creationId="{D798EC48-FF9C-4963-A188-8DC435ECCD5B}"/>
          </ac:picMkLst>
        </pc:picChg>
        <pc:picChg chg="add mod ord">
          <ac:chgData name="abdo hefney" userId="85e3bab914ced06b" providerId="LiveId" clId="{8D190615-5F66-4985-8839-106325119EA1}" dt="2023-12-13T22:30:37.272" v="88" actId="26606"/>
          <ac:picMkLst>
            <pc:docMk/>
            <pc:sldMk cId="25575583" sldId="273"/>
            <ac:picMk id="6" creationId="{EC0A2921-1BF1-1A84-6F3C-6D0D77B60B9E}"/>
          </ac:picMkLst>
        </pc:picChg>
      </pc:sldChg>
      <pc:sldChg chg="addSp delSp modSp mod">
        <pc:chgData name="abdo hefney" userId="85e3bab914ced06b" providerId="LiveId" clId="{8D190615-5F66-4985-8839-106325119EA1}" dt="2023-12-13T22:31:03.235" v="96"/>
        <pc:sldMkLst>
          <pc:docMk/>
          <pc:sldMk cId="1036139850" sldId="274"/>
        </pc:sldMkLst>
        <pc:picChg chg="add mod">
          <ac:chgData name="abdo hefney" userId="85e3bab914ced06b" providerId="LiveId" clId="{8D190615-5F66-4985-8839-106325119EA1}" dt="2023-12-13T22:31:03.235" v="96"/>
          <ac:picMkLst>
            <pc:docMk/>
            <pc:sldMk cId="1036139850" sldId="274"/>
            <ac:picMk id="4" creationId="{3E971920-E1A5-1503-B321-1D63FBCD5B4D}"/>
          </ac:picMkLst>
        </pc:picChg>
        <pc:picChg chg="del">
          <ac:chgData name="abdo hefney" userId="85e3bab914ced06b" providerId="LiveId" clId="{8D190615-5F66-4985-8839-106325119EA1}" dt="2023-12-13T22:31:02.766" v="95" actId="478"/>
          <ac:picMkLst>
            <pc:docMk/>
            <pc:sldMk cId="1036139850" sldId="274"/>
            <ac:picMk id="5" creationId="{AFF4E5E5-6533-4BA6-23C9-1A5F4E697FF5}"/>
          </ac:picMkLst>
        </pc:picChg>
      </pc:sldChg>
      <pc:sldChg chg="addSp delSp modSp mod">
        <pc:chgData name="abdo hefney" userId="85e3bab914ced06b" providerId="LiveId" clId="{8D190615-5F66-4985-8839-106325119EA1}" dt="2023-12-13T22:34:03.055" v="111" actId="1076"/>
        <pc:sldMkLst>
          <pc:docMk/>
          <pc:sldMk cId="451559959" sldId="275"/>
        </pc:sldMkLst>
        <pc:picChg chg="add del">
          <ac:chgData name="abdo hefney" userId="85e3bab914ced06b" providerId="LiveId" clId="{8D190615-5F66-4985-8839-106325119EA1}" dt="2023-12-13T22:33:56.299" v="105" actId="478"/>
          <ac:picMkLst>
            <pc:docMk/>
            <pc:sldMk cId="451559959" sldId="275"/>
            <ac:picMk id="5" creationId="{27E97956-D615-2A13-D4BA-3CC841276649}"/>
          </ac:picMkLst>
        </pc:picChg>
        <pc:picChg chg="add del">
          <ac:chgData name="abdo hefney" userId="85e3bab914ced06b" providerId="LiveId" clId="{8D190615-5F66-4985-8839-106325119EA1}" dt="2023-12-13T22:33:52.511" v="102" actId="22"/>
          <ac:picMkLst>
            <pc:docMk/>
            <pc:sldMk cId="451559959" sldId="275"/>
            <ac:picMk id="6" creationId="{23B4D741-F679-E630-22E7-188AD5E923C5}"/>
          </ac:picMkLst>
        </pc:picChg>
        <pc:picChg chg="add mod">
          <ac:chgData name="abdo hefney" userId="85e3bab914ced06b" providerId="LiveId" clId="{8D190615-5F66-4985-8839-106325119EA1}" dt="2023-12-13T22:34:03.055" v="111" actId="1076"/>
          <ac:picMkLst>
            <pc:docMk/>
            <pc:sldMk cId="451559959" sldId="275"/>
            <ac:picMk id="8" creationId="{DF1A49D9-0991-5663-343D-7D0FBB5818DC}"/>
          </ac:picMkLst>
        </pc:picChg>
      </pc:sldChg>
      <pc:sldChg chg="addSp delSp modSp mod">
        <pc:chgData name="abdo hefney" userId="85e3bab914ced06b" providerId="LiveId" clId="{8D190615-5F66-4985-8839-106325119EA1}" dt="2023-12-13T22:31:06.097" v="99"/>
        <pc:sldMkLst>
          <pc:docMk/>
          <pc:sldMk cId="750767261" sldId="276"/>
        </pc:sldMkLst>
        <pc:picChg chg="add mod">
          <ac:chgData name="abdo hefney" userId="85e3bab914ced06b" providerId="LiveId" clId="{8D190615-5F66-4985-8839-106325119EA1}" dt="2023-12-13T22:31:06.097" v="99"/>
          <ac:picMkLst>
            <pc:docMk/>
            <pc:sldMk cId="750767261" sldId="276"/>
            <ac:picMk id="4" creationId="{B7094685-F1F9-1259-D7DF-317096E8A8F7}"/>
          </ac:picMkLst>
        </pc:picChg>
        <pc:picChg chg="del mod">
          <ac:chgData name="abdo hefney" userId="85e3bab914ced06b" providerId="LiveId" clId="{8D190615-5F66-4985-8839-106325119EA1}" dt="2023-12-13T22:31:05.765" v="98" actId="478"/>
          <ac:picMkLst>
            <pc:docMk/>
            <pc:sldMk cId="750767261" sldId="276"/>
            <ac:picMk id="5" creationId="{AFF4E5E5-6533-4BA6-23C9-1A5F4E697F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ACC1-CC9D-4FBE-B826-E669BD2C848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EA4A2-0E30-492F-8098-3FBC6020C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9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1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CarryLookAheadAdder2(</a:t>
            </a:r>
          </a:p>
          <a:p>
            <a:r>
              <a:rPr lang="en-US" dirty="0"/>
              <a:t>	input wire [31:0]a,</a:t>
            </a:r>
          </a:p>
          <a:p>
            <a:r>
              <a:rPr lang="en-US" dirty="0"/>
              <a:t>	input wire [31:0]b,</a:t>
            </a:r>
          </a:p>
          <a:p>
            <a:r>
              <a:rPr lang="en-US" dirty="0"/>
              <a:t>	input wire Cin,</a:t>
            </a:r>
          </a:p>
          <a:p>
            <a:r>
              <a:rPr lang="en-US" dirty="0"/>
              <a:t>	output wire [31:0]S,</a:t>
            </a:r>
          </a:p>
          <a:p>
            <a:r>
              <a:rPr lang="en-US" dirty="0"/>
              <a:t>	output wire </a:t>
            </a:r>
            <a:r>
              <a:rPr lang="en-US" dirty="0" err="1"/>
              <a:t>Cout</a:t>
            </a:r>
            <a:r>
              <a:rPr lang="en-US" dirty="0"/>
              <a:t>,</a:t>
            </a:r>
          </a:p>
          <a:p>
            <a:r>
              <a:rPr lang="en-US" dirty="0"/>
              <a:t>	output wire Overflow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    wire [32:0] G;</a:t>
            </a:r>
          </a:p>
          <a:p>
            <a:r>
              <a:rPr lang="en-US" dirty="0"/>
              <a:t>    wire [31:0] P;</a:t>
            </a:r>
          </a:p>
          <a:p>
            <a:r>
              <a:rPr lang="en-US" dirty="0"/>
              <a:t>    assign P[31:0] = a ^ b;</a:t>
            </a:r>
          </a:p>
          <a:p>
            <a:r>
              <a:rPr lang="en-US" dirty="0"/>
              <a:t>    assign G[32:1] = a &amp; b;</a:t>
            </a:r>
          </a:p>
          <a:p>
            <a:r>
              <a:rPr lang="en-US" dirty="0"/>
              <a:t>    assign G[0] = Cin;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wire [32:0] Carry;</a:t>
            </a:r>
          </a:p>
          <a:p>
            <a:r>
              <a:rPr lang="en-US" dirty="0"/>
              <a:t>    assign Carry[0] = Cin;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genvar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, j , k;</a:t>
            </a:r>
          </a:p>
          <a:p>
            <a:r>
              <a:rPr lang="en-US" dirty="0"/>
              <a:t>    generate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1;i &lt; 33;i = </a:t>
            </a:r>
            <a:r>
              <a:rPr lang="en-US" dirty="0" err="1"/>
              <a:t>i</a:t>
            </a:r>
            <a:r>
              <a:rPr lang="en-US" dirty="0"/>
              <a:t> + 1) begin : gen_block1</a:t>
            </a:r>
          </a:p>
          <a:p>
            <a:r>
              <a:rPr lang="en-US" dirty="0"/>
              <a:t>            wire [i:0] Ps;</a:t>
            </a:r>
          </a:p>
          <a:p>
            <a:r>
              <a:rPr lang="en-US" dirty="0"/>
              <a:t>            assign Ps[0] = 1'b1;</a:t>
            </a:r>
          </a:p>
          <a:p>
            <a:r>
              <a:rPr lang="en-US" dirty="0"/>
              <a:t>            for (k = 0;k &lt; </a:t>
            </a:r>
            <a:r>
              <a:rPr lang="en-US" dirty="0" err="1"/>
              <a:t>i;k</a:t>
            </a:r>
            <a:r>
              <a:rPr lang="en-US" dirty="0"/>
              <a:t> = k + 1) begin : gen_block2</a:t>
            </a:r>
          </a:p>
          <a:p>
            <a:r>
              <a:rPr lang="en-US" dirty="0"/>
              <a:t>                assign Ps[k + 1] = Ps[k] &amp; P[</a:t>
            </a:r>
            <a:r>
              <a:rPr lang="en-US" dirty="0" err="1"/>
              <a:t>i</a:t>
            </a:r>
            <a:r>
              <a:rPr lang="en-US" dirty="0"/>
              <a:t> - k - 1];</a:t>
            </a:r>
          </a:p>
          <a:p>
            <a:r>
              <a:rPr lang="en-US" dirty="0"/>
              <a:t>            end</a:t>
            </a:r>
          </a:p>
          <a:p>
            <a:endParaRPr lang="en-US" dirty="0"/>
          </a:p>
          <a:p>
            <a:r>
              <a:rPr lang="en-US" dirty="0"/>
              <a:t>            wire [i:0] terms;</a:t>
            </a:r>
          </a:p>
          <a:p>
            <a:r>
              <a:rPr lang="en-US" dirty="0"/>
              <a:t>            assign terms[0] = G[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for (k = 0;k &lt; </a:t>
            </a:r>
            <a:r>
              <a:rPr lang="en-US" dirty="0" err="1"/>
              <a:t>i;k</a:t>
            </a:r>
            <a:r>
              <a:rPr lang="en-US" dirty="0"/>
              <a:t> = k + 1) begin : gen_block3</a:t>
            </a:r>
          </a:p>
          <a:p>
            <a:r>
              <a:rPr lang="en-US" dirty="0"/>
              <a:t>                assign terms[k + 1] = terms[k] | (Ps[k + 1] &amp; G[</a:t>
            </a:r>
            <a:r>
              <a:rPr lang="en-US" dirty="0" err="1"/>
              <a:t>i</a:t>
            </a:r>
            <a:r>
              <a:rPr lang="en-US" dirty="0"/>
              <a:t> - k - 1]);</a:t>
            </a:r>
          </a:p>
          <a:p>
            <a:r>
              <a:rPr lang="en-US" dirty="0"/>
              <a:t>            end</a:t>
            </a:r>
          </a:p>
          <a:p>
            <a:r>
              <a:rPr lang="en-US" dirty="0"/>
              <a:t>            assign Carry[</a:t>
            </a:r>
            <a:r>
              <a:rPr lang="en-US" dirty="0" err="1"/>
              <a:t>i</a:t>
            </a:r>
            <a:r>
              <a:rPr lang="en-US" dirty="0"/>
              <a:t>] = terms[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assign S[</a:t>
            </a:r>
            <a:r>
              <a:rPr lang="en-US" dirty="0" err="1"/>
              <a:t>i</a:t>
            </a:r>
            <a:r>
              <a:rPr lang="en-US" dirty="0"/>
              <a:t> - 1] = Carry[</a:t>
            </a:r>
            <a:r>
              <a:rPr lang="en-US" dirty="0" err="1"/>
              <a:t>i</a:t>
            </a:r>
            <a:r>
              <a:rPr lang="en-US" dirty="0"/>
              <a:t> - 1] ^ P[</a:t>
            </a:r>
            <a:r>
              <a:rPr lang="en-US" dirty="0" err="1"/>
              <a:t>i</a:t>
            </a:r>
            <a:r>
              <a:rPr lang="en-US" dirty="0"/>
              <a:t> - 1]; </a:t>
            </a:r>
          </a:p>
          <a:p>
            <a:r>
              <a:rPr lang="en-US" dirty="0"/>
              <a:t>        end</a:t>
            </a:r>
          </a:p>
          <a:p>
            <a:r>
              <a:rPr lang="en-US" dirty="0"/>
              <a:t>    </a:t>
            </a:r>
            <a:r>
              <a:rPr lang="en-US" dirty="0" err="1"/>
              <a:t>endgenerate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assign </a:t>
            </a:r>
            <a:r>
              <a:rPr lang="en-US" dirty="0" err="1"/>
              <a:t>Cout</a:t>
            </a:r>
            <a:r>
              <a:rPr lang="en-US" dirty="0"/>
              <a:t> = Carry[32];</a:t>
            </a:r>
          </a:p>
          <a:p>
            <a:r>
              <a:rPr lang="en-US" dirty="0"/>
              <a:t>	assign Overflow = (a[31] == b[31]) &amp; (a[31] != S[31]);</a:t>
            </a:r>
          </a:p>
          <a:p>
            <a:endParaRPr lang="en-US" dirty="0"/>
          </a:p>
          <a:p>
            <a:r>
              <a:rPr lang="en-US" dirty="0" err="1"/>
              <a:t>endmodule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3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A4A2-0E30-492F-8098-3FBC6020C5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2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1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3.m4a"/><Relationship Id="rId7" Type="http://schemas.openxmlformats.org/officeDocument/2006/relationships/image" Target="../media/image1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0787190-7922-5207-6E48-D112A88EC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00" b="90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78707-B33F-024D-A6A1-7E0F91D4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5127674" cy="3893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Adders 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F3D94-6CB7-1AAC-AEA9-473AACF75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16" y="5097877"/>
            <a:ext cx="5024722" cy="1211818"/>
          </a:xfrm>
        </p:spPr>
        <p:txBody>
          <a:bodyPr anchor="b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Cairo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University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Faculty of Engineering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Computer Engineering Department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CMP3020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B23A905-BCEF-BD20-7D93-1E086AF56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110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5"/>
    </mc:Choice>
    <mc:Fallback xmlns="">
      <p:transition spd="slow" advTm="1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CA95-1C93-C8C3-D1A2-9AA78BDD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/>
              <a:t>Carry Bypass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E8E2-4C07-31EC-6D38-00B9110E4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4846083"/>
            <a:ext cx="3509514" cy="1211818"/>
          </a:xfrm>
        </p:spPr>
        <p:txBody>
          <a:bodyPr>
            <a:normAutofit/>
          </a:bodyPr>
          <a:lstStyle/>
          <a:p>
            <a:r>
              <a:rPr lang="en-US" dirty="0"/>
              <a:t>Carry Bypass 32-bit Code: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34508-021C-3C54-1312-1DA8493A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952500"/>
            <a:ext cx="5953817" cy="5105400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C16D24F-83E5-137A-255F-EE703F5BE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077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14"/>
    </mc:Choice>
    <mc:Fallback>
      <p:transition spd="slow" advTm="2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EC54-8F93-47C9-2A86-5C79381E9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3127884"/>
            <a:ext cx="4903893" cy="2930016"/>
          </a:xfrm>
        </p:spPr>
        <p:txBody>
          <a:bodyPr anchor="b">
            <a:normAutofit/>
          </a:bodyPr>
          <a:lstStyle/>
          <a:p>
            <a:r>
              <a:rPr lang="en-US"/>
              <a:t>Carry Lookahead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B436-48D1-300B-5EA1-24E086CD7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4559760" cy="1676390"/>
          </a:xfrm>
        </p:spPr>
        <p:txBody>
          <a:bodyPr anchor="t">
            <a:normAutofit/>
          </a:bodyPr>
          <a:lstStyle/>
          <a:p>
            <a:r>
              <a:rPr lang="en-US"/>
              <a:t>Code: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1E0B1-E9A9-5B7E-1F5A-582F4819F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75" y="952506"/>
            <a:ext cx="4479982" cy="5105392"/>
          </a:xfrm>
          <a:prstGeom prst="rect">
            <a:avLst/>
          </a:prstGeom>
          <a:noFill/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7821992B-3E78-7156-4778-CEF3F345C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43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75"/>
    </mc:Choice>
    <mc:Fallback>
      <p:transition spd="slow" advTm="12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963-C714-179B-A658-786F24058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Test Bench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" name="2023-12-14-00-08-25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47DC887-7C51-9331-AFF5-3EDB3076C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1958" y="2307102"/>
            <a:ext cx="6668084" cy="3750797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2DE4833-B81E-2C3C-C9FA-664E56CEDB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60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39"/>
    </mc:Choice>
    <mc:Fallback>
      <p:transition spd="slow" advTm="5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0" objId="3"/>
        <p14:pauseEvt time="7726" objId="3"/>
        <p14:resumeEvt time="18695" objId="3"/>
        <p14:pauseEvt time="19280" objId="3"/>
        <p14:resumeEvt time="32678" objId="3"/>
        <p14:pauseEvt time="33224" objId="3"/>
        <p14:resumeEvt time="33969" objId="3"/>
        <p14:pauseEvt time="35247" objId="3"/>
        <p14:resumeEvt time="37452" objId="3"/>
        <p14:pauseEvt time="41065" objId="3"/>
        <p14:resumeEvt time="42323" objId="3"/>
        <p14:pauseEvt time="43604" objId="3"/>
        <p14:resumeEvt time="45964" objId="3"/>
        <p14:pauseEvt time="46934" objId="3"/>
        <p14:resumeEvt time="49190" objId="3"/>
        <p14:pauseEvt time="51721" objId="3"/>
        <p14:seekEvt time="51721" objId="3" seek="18607"/>
        <p14:seekEvt time="51722" objId="3" seek="18607"/>
        <p14:resumeEvt time="51909" objId="3"/>
        <p14:pauseEvt time="52337" objId="3"/>
        <p14:seekEvt time="52337" objId="3" seek="19957"/>
        <p14:seekEvt time="52338" objId="3" seek="19957"/>
        <p14:resumeEvt time="52449" objId="3"/>
        <p14:stopEvt time="54284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A1BC-427E-803E-40A8-6023C75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B0EA-5202-0EC4-8CBE-78A13F13C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Verilog Adder</a:t>
            </a:r>
            <a:br>
              <a:rPr lang="en-US" dirty="0"/>
            </a:b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8C481-C459-FE87-05C1-F72DA9E9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796DE43-4E11-F075-0A1B-A94B0BC26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60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8"/>
    </mc:Choice>
    <mc:Fallback>
      <p:transition spd="slow" advTm="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CE7C-3E4F-D78B-F28D-5376FBD1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A120-C942-9449-D288-D164BAB4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Ripple Carry Adder</a:t>
            </a:r>
          </a:p>
          <a:p>
            <a:r>
              <a:rPr lang="en-US" dirty="0"/>
              <a:t>Changes in Test Bench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4A71A-9D06-11CB-576C-8986EF55A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8039"/>
          <a:stretch/>
        </p:blipFill>
        <p:spPr>
          <a:xfrm>
            <a:off x="4648200" y="2412462"/>
            <a:ext cx="6915150" cy="3660028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381374-183A-B2D5-B7FC-D67DDB295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98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4"/>
    </mc:Choice>
    <mc:Fallback>
      <p:transition spd="slow" advTm="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Ripple Carry Adder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E8972-DBF1-F5C9-3C5E-C0531995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B5DC8F-BE79-CD0E-7EFD-C16BA5443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40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7"/>
    </mc:Choice>
    <mc:Fallback>
      <p:transition spd="slow" advTm="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9E2C-3B2F-797B-726C-7CFA394D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F5A85-E657-E252-3F0B-275DEF0C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Carry Select Adder</a:t>
            </a:r>
          </a:p>
          <a:p>
            <a:r>
              <a:rPr lang="en-US" dirty="0"/>
              <a:t>Changes in Test 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44973-7201-4A9D-5964-72ACD113B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74" y="2266027"/>
            <a:ext cx="6013401" cy="3806463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67D22B-ED34-A8B9-7A91-6C326856D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02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7"/>
    </mc:Choice>
    <mc:Fallback>
      <p:transition spd="slow" advTm="9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Select Adder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01A4-400B-05D4-A530-75BD5013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324820-27F2-3E08-4A35-722976637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987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"/>
    </mc:Choice>
    <mc:Fallback>
      <p:transition spd="slow" advTm="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A394-5E77-A7D6-3145-F7514F26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Results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51B9-A461-35F1-0216-65E4708F4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Carry Bypass</a:t>
            </a:r>
          </a:p>
          <a:p>
            <a:r>
              <a:rPr lang="en-US" dirty="0"/>
              <a:t>Changes in Testbench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A2921-1BF1-1A84-6F3C-6D0D77B6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9" y="2266027"/>
            <a:ext cx="5411351" cy="3806463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395AC0-D4E7-A5D1-3A77-8CEDB866B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9"/>
    </mc:Choice>
    <mc:Fallback>
      <p:transition spd="slow" advTm="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Bypass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71920-E1A5-1503-B321-1D63FBCD5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738CCE-DAD6-FC54-65FE-718A79883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613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5"/>
    </mc:Choice>
    <mc:Fallback>
      <p:transition spd="slow" advTm="12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8257-2B7E-E754-2084-4E49DEE6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E6E3A2-7399-6E0E-C9C3-E6B5330D4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676382"/>
              </p:ext>
            </p:extLst>
          </p:nvPr>
        </p:nvGraphicFramePr>
        <p:xfrm>
          <a:off x="709127" y="2028825"/>
          <a:ext cx="10835171" cy="428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3790">
                  <a:extLst>
                    <a:ext uri="{9D8B030D-6E8A-4147-A177-3AD203B41FA5}">
                      <a16:colId xmlns:a16="http://schemas.microsoft.com/office/drawing/2014/main" val="2588915448"/>
                    </a:ext>
                  </a:extLst>
                </a:gridCol>
                <a:gridCol w="1207381">
                  <a:extLst>
                    <a:ext uri="{9D8B030D-6E8A-4147-A177-3AD203B41FA5}">
                      <a16:colId xmlns:a16="http://schemas.microsoft.com/office/drawing/2014/main" val="803453530"/>
                    </a:ext>
                  </a:extLst>
                </a:gridCol>
                <a:gridCol w="2255012">
                  <a:extLst>
                    <a:ext uri="{9D8B030D-6E8A-4147-A177-3AD203B41FA5}">
                      <a16:colId xmlns:a16="http://schemas.microsoft.com/office/drawing/2014/main" val="4021658862"/>
                    </a:ext>
                  </a:extLst>
                </a:gridCol>
                <a:gridCol w="2768988">
                  <a:extLst>
                    <a:ext uri="{9D8B030D-6E8A-4147-A177-3AD203B41FA5}">
                      <a16:colId xmlns:a16="http://schemas.microsoft.com/office/drawing/2014/main" val="3381012436"/>
                    </a:ext>
                  </a:extLst>
                </a:gridCol>
              </a:tblGrid>
              <a:tr h="8332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Name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Sec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B.N.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Code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035392"/>
                  </a:ext>
                </a:extLst>
              </a:tr>
              <a:tr h="909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Abdelrahman Mohamed Abdelfattah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9210587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3014943"/>
                  </a:ext>
                </a:extLst>
              </a:tr>
              <a:tr h="8019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Osama Saleh Farag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9210195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045568"/>
                  </a:ext>
                </a:extLst>
              </a:tr>
              <a:tr h="8332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Amr Salahuddin Fouad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9210774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303909"/>
                  </a:ext>
                </a:extLst>
              </a:tr>
              <a:tr h="909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Abdelrahman Mohamed Hefney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9210584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3573155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4445E7-AA74-C30C-17F2-657F63224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133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84"/>
    </mc:Choice>
    <mc:Fallback>
      <p:transition spd="slow" advTm="2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DAE8-5ECC-F486-7F0A-D4BE31C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0BAE-F407-272F-D5A5-4D918A7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Carry Look ahead</a:t>
            </a:r>
          </a:p>
          <a:p>
            <a:r>
              <a:rPr lang="en-US" dirty="0"/>
              <a:t>Changes in Test Bench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1A49D9-0991-5663-343D-7D0FBB58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1865375"/>
            <a:ext cx="4608843" cy="36305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A60943-42F3-53FC-B830-F0BCE87D4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155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"/>
    </mc:Choice>
    <mc:Fallback>
      <p:transition spd="slow" advTm="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F394-D984-DDCB-BB5E-CC43A372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0107-AA6A-B682-7CBF-33094C54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952501"/>
            <a:ext cx="3447546" cy="1007622"/>
          </a:xfrm>
        </p:spPr>
        <p:txBody>
          <a:bodyPr anchor="t">
            <a:normAutofit/>
          </a:bodyPr>
          <a:lstStyle/>
          <a:p>
            <a:r>
              <a:rPr lang="en-US" dirty="0"/>
              <a:t>Carry Look ahead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94685-F1F9-1259-D7DF-317096E8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5" y="2377737"/>
            <a:ext cx="11423370" cy="37493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44D39D-0F15-BCBB-95C5-34C7B49D2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076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0"/>
    </mc:Choice>
    <mc:Fallback>
      <p:transition spd="slow" advTm="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F40A-F3B5-7408-E12E-60A8DB7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4A532B-7A19-2570-FF39-254246E2E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968609"/>
              </p:ext>
            </p:extLst>
          </p:nvPr>
        </p:nvGraphicFramePr>
        <p:xfrm>
          <a:off x="548640" y="2028825"/>
          <a:ext cx="10995660" cy="4194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976">
                  <a:extLst>
                    <a:ext uri="{9D8B030D-6E8A-4147-A177-3AD203B41FA5}">
                      <a16:colId xmlns:a16="http://schemas.microsoft.com/office/drawing/2014/main" val="252541894"/>
                    </a:ext>
                  </a:extLst>
                </a:gridCol>
                <a:gridCol w="1395425">
                  <a:extLst>
                    <a:ext uri="{9D8B030D-6E8A-4147-A177-3AD203B41FA5}">
                      <a16:colId xmlns:a16="http://schemas.microsoft.com/office/drawing/2014/main" val="1001987927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37894525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2709445153"/>
                    </a:ext>
                  </a:extLst>
                </a:gridCol>
                <a:gridCol w="1797793">
                  <a:extLst>
                    <a:ext uri="{9D8B030D-6E8A-4147-A177-3AD203B41FA5}">
                      <a16:colId xmlns:a16="http://schemas.microsoft.com/office/drawing/2014/main" val="3203270028"/>
                    </a:ext>
                  </a:extLst>
                </a:gridCol>
                <a:gridCol w="1798822">
                  <a:extLst>
                    <a:ext uri="{9D8B030D-6E8A-4147-A177-3AD203B41FA5}">
                      <a16:colId xmlns:a16="http://schemas.microsoft.com/office/drawing/2014/main" val="4249106119"/>
                    </a:ext>
                  </a:extLst>
                </a:gridCol>
              </a:tblGrid>
              <a:tr h="7095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Adder Type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Properties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Verilog ‘+’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Bypass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Select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Carry Lookahead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Ripple Carry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958796"/>
                  </a:ext>
                </a:extLst>
              </a:tr>
              <a:tr h="6783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Max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12.26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11.57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8.24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14.19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520813"/>
                  </a:ext>
                </a:extLst>
              </a:tr>
              <a:tr h="6783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Min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1.69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1.63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1.68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1.67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171270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Total Power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403.8777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518.7082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980.5375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790.9255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629.3212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703360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Area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976.895985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1360.281605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2123.366425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2611.814410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1301.299213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252095"/>
                  </a:ext>
                </a:extLst>
              </a:tr>
              <a:tr h="7095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Number of Combinational Cells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280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99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52716"/>
                  </a:ext>
                </a:extLst>
              </a:tr>
            </a:tbl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6D3AC7A-AF56-78B8-208E-93C2693FE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85"/>
    </mc:Choice>
    <mc:Fallback>
      <p:transition spd="slow" advTm="19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F23C-3E12-1ADA-E44C-3DEA7AD2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245737"/>
          </a:xfrm>
        </p:spPr>
        <p:txBody>
          <a:bodyPr>
            <a:normAutofit/>
          </a:bodyPr>
          <a:lstStyle/>
          <a:p>
            <a:r>
              <a:rPr lang="en-US" dirty="0"/>
              <a:t>Floating Point Adder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78C4-B6FC-5977-F8D2-5909033B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7" y="3429000"/>
            <a:ext cx="3521564" cy="2636949"/>
          </a:xfrm>
        </p:spPr>
        <p:txBody>
          <a:bodyPr>
            <a:normAutofit/>
          </a:bodyPr>
          <a:lstStyle/>
          <a:p>
            <a:r>
              <a:rPr lang="en-US" sz="1900" dirty="0"/>
              <a:t>We chose The Time Design Metric to implement this adder, so we chose Carry Lookahead adder.</a:t>
            </a:r>
          </a:p>
          <a:p>
            <a:r>
              <a:rPr lang="en-US" sz="1900" dirty="0"/>
              <a:t>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34B2B-DAEE-6847-4DFA-54567AA21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626"/>
          <a:stretch/>
        </p:blipFill>
        <p:spPr>
          <a:xfrm>
            <a:off x="4648200" y="952500"/>
            <a:ext cx="6903309" cy="5105399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7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"/>
    </mc:Choice>
    <mc:Fallback>
      <p:transition spd="slow" advTm="83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7E274-D613-2929-36B7-96ADF0DF0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3127884"/>
            <a:ext cx="4903893" cy="2930016"/>
          </a:xfrm>
        </p:spPr>
        <p:txBody>
          <a:bodyPr anchor="b">
            <a:normAutofit/>
          </a:bodyPr>
          <a:lstStyle/>
          <a:p>
            <a:r>
              <a:rPr lang="en-US"/>
              <a:t>Floating Point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A13D-A146-8AC9-D8A2-2A4074E4E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4559760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Continue Code: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B4E893-72B4-0C4B-29BB-027FA649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09" y="952506"/>
            <a:ext cx="5318115" cy="5105392"/>
          </a:xfrm>
          <a:prstGeom prst="rect">
            <a:avLst/>
          </a:prstGeom>
          <a:noFill/>
        </p:spPr>
      </p:pic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80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1F80-7127-F84D-1285-12FE2BD13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/>
              <a:t>Floating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EAF7-B7D6-EBCA-3924-DC3FFB287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4846083"/>
            <a:ext cx="3509514" cy="1211818"/>
          </a:xfrm>
        </p:spPr>
        <p:txBody>
          <a:bodyPr>
            <a:normAutofit/>
          </a:bodyPr>
          <a:lstStyle/>
          <a:p>
            <a:r>
              <a:rPr lang="en-US" dirty="0"/>
              <a:t>Continue Code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62589-FAF1-F6D2-5296-5285A4C1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158952"/>
            <a:ext cx="6896100" cy="4692495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9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786C-6FDC-EDB5-5BE7-5FC2BD73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5A7AD-D3CC-8142-B273-E10CC4B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2028825"/>
            <a:ext cx="5212532" cy="421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19C2E-72A5-BA61-DBA6-7A560CA7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66" y="2028825"/>
            <a:ext cx="5730737" cy="42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E648-13B3-CFB8-DBB2-D59FB9FF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Floating Point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5234-A4E3-08E1-1572-E911C760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AC4AB-D57B-738D-95DA-31D39952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708433"/>
            <a:ext cx="6915150" cy="2921651"/>
          </a:xfrm>
          <a:prstGeom prst="rect">
            <a:avLst/>
          </a:prstGeo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1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9A65-822C-7C0D-D04C-7B982002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Simulation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6018-75DB-0E34-9729-1C54776E3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A5F6-85E8-A9A6-610D-F009FBB6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Synthesis 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043E3A-F093-33C6-E317-6530FA65B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263006"/>
              </p:ext>
            </p:extLst>
          </p:nvPr>
        </p:nvGraphicFramePr>
        <p:xfrm>
          <a:off x="1413393" y="2028825"/>
          <a:ext cx="8963025" cy="4276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2294">
                  <a:extLst>
                    <a:ext uri="{9D8B030D-6E8A-4147-A177-3AD203B41FA5}">
                      <a16:colId xmlns:a16="http://schemas.microsoft.com/office/drawing/2014/main" val="2523625744"/>
                    </a:ext>
                  </a:extLst>
                </a:gridCol>
                <a:gridCol w="4320731">
                  <a:extLst>
                    <a:ext uri="{9D8B030D-6E8A-4147-A177-3AD203B41FA5}">
                      <a16:colId xmlns:a16="http://schemas.microsoft.com/office/drawing/2014/main" val="2565637275"/>
                    </a:ext>
                  </a:extLst>
                </a:gridCol>
              </a:tblGrid>
              <a:tr h="7233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Adder Type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Properties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Floating Point Adder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358019"/>
                  </a:ext>
                </a:extLst>
              </a:tr>
              <a:tr h="6915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Max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13.59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7332825"/>
                  </a:ext>
                </a:extLst>
              </a:tr>
              <a:tr h="6915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Min Delay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6.38 ps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827659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Total Power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2.8615e+03 uW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9048007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Area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12624.421156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5139391"/>
                  </a:ext>
                </a:extLst>
              </a:tr>
              <a:tr h="7233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Number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Combinational Cells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1163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89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079F-BE64-2C6D-413B-9D982358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4780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Verilog Adder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879BFA49-1E53-5CE5-3BA7-C54423FC3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2724" y="952500"/>
            <a:ext cx="5693102" cy="2476500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D8C44-FC77-C5EA-EA05-EE5EF847003D}"/>
              </a:ext>
            </a:extLst>
          </p:cNvPr>
          <p:cNvSpPr txBox="1"/>
          <p:nvPr/>
        </p:nvSpPr>
        <p:spPr>
          <a:xfrm>
            <a:off x="4654602" y="3760750"/>
            <a:ext cx="6889698" cy="229715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48707C-C383-C77B-6006-DE7228DAD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269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42"/>
    </mc:Choice>
    <mc:Fallback>
      <p:transition spd="slow" advTm="4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CFF3-75AD-1CDC-099F-0E8A22F6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Ripple Carry Adder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57B-ECA7-4259-48F2-9967BBC5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It uses Smaller Module Traditional Full adder (FA)</a:t>
            </a:r>
          </a:p>
          <a:p>
            <a:r>
              <a:rPr lang="en-US" dirty="0"/>
              <a:t>It’s Code: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56796F-F832-B659-FDD7-A3B58D19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04" y="1405685"/>
            <a:ext cx="4804105" cy="4211817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E9C9E1-DF5B-8BD5-D9E3-5949F4E8E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979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20"/>
    </mc:Choice>
    <mc:Fallback>
      <p:transition spd="slow" advTm="26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CFF3-75AD-1CDC-099F-0E8A22F66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/>
              <a:t>Ripple Carry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57B-ECA7-4259-48F2-9967BBC59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3509513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Ripple Carry Code: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3007-59F7-2FF4-ACBA-97D1127C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2" y="1359012"/>
            <a:ext cx="6923191" cy="4292379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C96D3A-0E8A-C210-EDE0-F85E7EC30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931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13"/>
    </mc:Choice>
    <mc:Fallback>
      <p:transition spd="slow" advTm="27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CB3B-CAF5-B083-BBE1-719DD3AC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Carry Select Adder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5303-C192-F4A6-F3E6-B34E1499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It uses 3 Ripple Carry adders of 16-bits, The first 16-bits carry output selects the correct output from the second 16 Ripple carry Adder.</a:t>
            </a:r>
          </a:p>
          <a:p>
            <a:r>
              <a:rPr lang="en-US" dirty="0"/>
              <a:t>Carry Select Code:</a:t>
            </a:r>
          </a:p>
          <a:p>
            <a:r>
              <a:rPr lang="en-US" dirty="0"/>
              <a:t>Instantiation of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D6AC8-C8A4-C447-C7C8-F8D205A3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295" y="952500"/>
            <a:ext cx="4734323" cy="5118188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844EA44-FB6B-42DB-1F97-D88ADF6D3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006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3"/>
    </mc:Choice>
    <mc:Fallback>
      <p:transition spd="slow" advTm="4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819E-7C53-3997-0524-10B6B63E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/>
              <a:t>Carry Select Adder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B113-4178-42CC-54A3-6756764A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US" dirty="0"/>
              <a:t>Output Selection: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B4EABCE-B4B6-630A-4912-58A842B40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04" y="2436676"/>
            <a:ext cx="4804105" cy="2149836"/>
          </a:xfrm>
          <a:prstGeom prst="rect">
            <a:avLst/>
          </a:prstGeo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7DD1ACF-87B9-3A26-2346-96802362E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219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99"/>
    </mc:Choice>
    <mc:Fallback>
      <p:transition spd="slow" advTm="41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ED7D-72E0-13C1-93F7-4D5204080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6195060" cy="3893582"/>
          </a:xfrm>
        </p:spPr>
        <p:txBody>
          <a:bodyPr>
            <a:normAutofit/>
          </a:bodyPr>
          <a:lstStyle/>
          <a:p>
            <a:r>
              <a:rPr lang="en-US" sz="5400" dirty="0"/>
              <a:t>Carry Bypass</a:t>
            </a:r>
          </a:p>
        </p:txBody>
      </p:sp>
      <p:sp>
        <p:nvSpPr>
          <p:cNvPr id="2063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5" y="3152776"/>
            <a:ext cx="5528815" cy="29051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It Enhances Ripple carry Adder, as it sees if the carry propagate is 1 in every bit, the carry out will be the carry in.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We divided the 32-bits adder into 8 4-bit adders, each block has the architecture found in this schematic</a:t>
            </a:r>
          </a:p>
        </p:txBody>
      </p:sp>
      <p:pic>
        <p:nvPicPr>
          <p:cNvPr id="2054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5D81729-9920-11E8-F605-5A150176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740" y="952500"/>
            <a:ext cx="3987560" cy="28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/>
          </a:p>
        </p:txBody>
      </p:sp>
      <p:sp>
        <p:nvSpPr>
          <p:cNvPr id="2066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35C6324-113F-6763-9296-034AAB98D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162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30"/>
    </mc:Choice>
    <mc:Fallback>
      <p:transition spd="slow" advTm="9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C341-5684-F9EA-CA75-19F2033AE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/>
              <a:t>Carry Bypass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52316-955A-E034-F43F-F32470BD4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3509513" cy="1676390"/>
          </a:xfrm>
        </p:spPr>
        <p:txBody>
          <a:bodyPr anchor="t">
            <a:normAutofit/>
          </a:bodyPr>
          <a:lstStyle/>
          <a:p>
            <a:r>
              <a:rPr lang="en-US" dirty="0"/>
              <a:t>4-bit Carry Bypass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EA0D-5120-3CCE-B1D7-9998C775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2" y="1471515"/>
            <a:ext cx="6923191" cy="406737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12/14/2023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7799A78-A0B3-BAC0-B84B-B0D89A99B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988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9"/>
    </mc:Choice>
    <mc:Fallback>
      <p:transition spd="slow" advTm="42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808</Words>
  <Application>Microsoft Office PowerPoint</Application>
  <PresentationFormat>Widescreen</PresentationFormat>
  <Paragraphs>236</Paragraphs>
  <Slides>29</Slides>
  <Notes>3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Amasis MT Pro Medium</vt:lpstr>
      <vt:lpstr>Arial</vt:lpstr>
      <vt:lpstr>Calibri</vt:lpstr>
      <vt:lpstr>Times New Roman</vt:lpstr>
      <vt:lpstr>Univers Light</vt:lpstr>
      <vt:lpstr>TribuneVTI</vt:lpstr>
      <vt:lpstr>Adders Mania</vt:lpstr>
      <vt:lpstr>Team</vt:lpstr>
      <vt:lpstr>Verilog Adder</vt:lpstr>
      <vt:lpstr>Ripple Carry Adder</vt:lpstr>
      <vt:lpstr>Ripple Carry Adder</vt:lpstr>
      <vt:lpstr>Carry Select Adder</vt:lpstr>
      <vt:lpstr>Carry Select Adder</vt:lpstr>
      <vt:lpstr>Carry Bypass</vt:lpstr>
      <vt:lpstr>Carry Bypass</vt:lpstr>
      <vt:lpstr>Carry Bypass</vt:lpstr>
      <vt:lpstr>Carry Lookahead</vt:lpstr>
      <vt:lpstr>Test Bench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Synthesis Results</vt:lpstr>
      <vt:lpstr>Floating Point Adder</vt:lpstr>
      <vt:lpstr>Floating Point </vt:lpstr>
      <vt:lpstr>Floating Point</vt:lpstr>
      <vt:lpstr>Floating Point</vt:lpstr>
      <vt:lpstr>Floating Point</vt:lpstr>
      <vt:lpstr>Floating Point Simulation Result</vt:lpstr>
      <vt:lpstr>Floating Point Synthesis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Adders Mania</dc:title>
  <dc:creator>abdo hefney</dc:creator>
  <cp:lastModifiedBy>abdo hefney</cp:lastModifiedBy>
  <cp:revision>5</cp:revision>
  <dcterms:created xsi:type="dcterms:W3CDTF">2023-12-13T18:23:23Z</dcterms:created>
  <dcterms:modified xsi:type="dcterms:W3CDTF">2023-12-13T23:09:01Z</dcterms:modified>
</cp:coreProperties>
</file>